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5" r:id="rId3"/>
  </p:sldMasterIdLst>
  <p:notesMasterIdLst>
    <p:notesMasterId r:id="rId5"/>
  </p:notesMasterIdLst>
  <p:sldIdLst>
    <p:sldId id="256" r:id="rId4"/>
    <p:sldId id="257" r:id="rId6"/>
    <p:sldId id="258" r:id="rId7"/>
    <p:sldId id="261" r:id="rId8"/>
    <p:sldId id="262" r:id="rId9"/>
    <p:sldId id="260" r:id="rId10"/>
    <p:sldId id="259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b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b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04f73cff.fixed?pid=943da86ea&amp;color=165,74,15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204f73cff.fixed?pid=943da86ea&amp;color=255,255,255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6d5cc43f0?vop=1&amp;pid=204f73cff&amp;color=0,0,0&amp;bt=1&amp;bbb=1&amp;hb=1"/>
          <p:cNvSpPr/>
          <p:nvPr/>
        </p:nvSpPr>
        <p:spPr>
          <a:xfrm>
            <a:off x="831850" y="1186815"/>
            <a:ext cx="10546080" cy="44843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吉林长春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期末质检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阅读下面材料，根据其内容和所给段落开头语续写两段，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使之构成一篇完整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的短文。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classroom,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cheerful.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disappointing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marks.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diligent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blow.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defeated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wrong.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replayed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hadn't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perhaps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nervous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exam?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6d5cc43f0?vop=1&amp;pid=204f73cff&amp;color=0,0,0&amp;bt=1&amp;bbb=1&amp;hb=1"/>
          <p:cNvSpPr/>
          <p:nvPr/>
        </p:nvSpPr>
        <p:spPr>
          <a:xfrm>
            <a:off x="832104" y="1080000"/>
            <a:ext cx="10533888" cy="4965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got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home,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decided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talk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elder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brother,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Jack.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0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making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seem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better.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poured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heart,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telling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failure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0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discouraged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felt.</a:t>
            </a:r>
            <a:endParaRPr lang="en-US" altLang="zh-CN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Jack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listened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“Tom,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Analyse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improvement.”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identifying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approach,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practising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more.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announced.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nervous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previous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failure.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announced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up.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6d5cc43f0?vop=1&amp;pid=204f73cff&amp;color=0,0,0&amp;bt=1&amp;bbb=1&amp;hb=1"/>
          <p:cNvSpPr/>
          <p:nvPr/>
        </p:nvSpPr>
        <p:spPr>
          <a:xfrm>
            <a:off x="828675" y="1181735"/>
            <a:ext cx="10534015" cy="1981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：续写词数应为150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个左右。</a:t>
            </a:r>
            <a:endParaRPr lang="en-US" altLang="zh-CN" dirty="0"/>
          </a:p>
          <a:p>
            <a:pPr algn="l">
              <a:lnSpc>
                <a:spcPts val="3300"/>
              </a:lnSpc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handed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mixture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nervousness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hope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.___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dirty="0"/>
          </a:p>
          <a:p>
            <a:pPr algn="l">
              <a:lnSpc>
                <a:spcPts val="3200"/>
              </a:lnSpc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later,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results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announced,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couldn't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believe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eyes.___</a:t>
            </a:r>
            <a:r>
              <a:rPr lang="en-US" altLang="zh-CN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#1.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3_1#6d5cc43f0?vop=1&amp;pid=204f73cff&amp;color=0,0,0&amp;bt=1&amp;bbb=1&amp;hb=1"/>
          <p:cNvSpPr/>
          <p:nvPr/>
        </p:nvSpPr>
        <p:spPr>
          <a:xfrm>
            <a:off x="832104" y="1080000"/>
            <a:ext cx="10533888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材料导读</a:t>
            </a:r>
            <a:r>
              <a:rPr lang="en-US" altLang="zh-CN" sz="1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本文以人物为线索展开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在一个晴朗的日子里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汤姆拿到远低于预期的考试成绩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心情低落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一直是个勤奋的学生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这次失败对他打击很大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他不断反思自己失误的原因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回家后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他向哥哥杰克倾诉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杰克耐心地安慰他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称失败是学习和成长的机会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汤姆听后深受启发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他花几天时间分析试卷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找出薄弱点</a:t>
            </a: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制订计划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开始用新方法学习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并在需要时寻求帮助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加强练习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几周后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汤姆参加了另一场考试</a:t>
            </a:r>
            <a:r>
              <a:rPr lang="en-US" altLang="zh-CN" sz="1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spc="-5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节预测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段落续写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由续写第一段首句内容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汤姆上交试卷时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心中既紧张又充满希望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第一段可描写考试结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束后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汤姆焦急等待成绩的过程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由续写第二段首句内容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几天后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成绩公布了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汤姆不敢相信自己的眼睛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第二段可描写汤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姆知道自己成绩后的表现以及感悟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续写线索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等待成绩公布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分数大幅提高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骄傲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感悟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2_1#6d5cc43f0?vop=1&amp;pid=204f73cff&amp;color=0,0,0&amp;bt=1&amp;bbb=1&amp;hb=1"/>
          <p:cNvSpPr/>
          <p:nvPr/>
        </p:nvSpPr>
        <p:spPr>
          <a:xfrm>
            <a:off x="832104" y="1080000"/>
            <a:ext cx="10533888" cy="4961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handed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mixture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nervousness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hope. 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outcome. All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wait.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walked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（As引导时间状语从句）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touch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relief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completed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引导同位语从句）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mistakes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home,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Jack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eager</a:t>
            </a:r>
            <a:r>
              <a:rPr lang="en-US" altLang="zh-CN" sz="1800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test. Tom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talked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Jack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expressed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nervousness. Jack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patted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shoulder,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saying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“Take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easy. Your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1" i="0" u="wavy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bound</a:t>
            </a:r>
            <a:r>
              <a:rPr lang="en-US" altLang="zh-CN" sz="1800" b="1" i="0" u="wavy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 u="wavy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1800" b="1" i="0" u="wavy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time.”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语言描写）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results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announced,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eyes. 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A. Though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cloudy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outside,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classroom,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feeling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nothing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cheerful. 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off. 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Jack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whose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difference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whose引导非限制性定语从句）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overjoyed, realising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failure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indeed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end.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stepping</a:t>
            </a:r>
            <a:r>
              <a:rPr lang="en-US" altLang="zh-CN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stone</a:t>
            </a:r>
            <a:r>
              <a:rPr lang="en-US" altLang="zh-CN" b="1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3436</Words>
  <Application>WPS 演示</Application>
  <PresentationFormat>宽屏</PresentationFormat>
  <Paragraphs>60</Paragraphs>
  <Slides>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2025-11-03T10:08:00Z</dcterms:created>
  <dcterms:modified xsi:type="dcterms:W3CDTF">2025-11-06T11:12:54Z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0391B72C0F554274BB89A34F222D638F_12</vt:lpwstr>
  </property>
  <property fmtid="{D5CDD505-2E9C-101B-9397-08002B2CF9AE}" pid="3" name="KSOProductBuildVer">
    <vt:lpwstr>2052-12.1.0.22529</vt:lpwstr>
  </property>
</Properties>
</file>